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566-86B0-43A5-A4FE-94C80069177E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9F1-7D54-4CFE-B4E8-795C857BA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5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1566-86B0-43A5-A4FE-94C80069177E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19F1-7D54-4CFE-B4E8-795C857BA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8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9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2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6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9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9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25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0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81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73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64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30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6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16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77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75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4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69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90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18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1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37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81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09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24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75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6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92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44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5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4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7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4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1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8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NTKO</dc:creator>
  <cp:lastModifiedBy>Windows 用户</cp:lastModifiedBy>
  <cp:revision>1</cp:revision>
  <dcterms:created xsi:type="dcterms:W3CDTF">2019-04-26T02:06:16Z</dcterms:created>
  <dcterms:modified xsi:type="dcterms:W3CDTF">2019-04-26T02:53:22Z</dcterms:modified>
</cp:coreProperties>
</file>